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7030"/>
  </p:normalViewPr>
  <p:slideViewPr>
    <p:cSldViewPr snapToGrid="0" snapToObjects="1">
      <p:cViewPr>
        <p:scale>
          <a:sx n="102" d="100"/>
          <a:sy n="102" d="100"/>
        </p:scale>
        <p:origin x="616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821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593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25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24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8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91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21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45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3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743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10C94-A86C-5040-AAFC-50554781A4D5}" type="datetimeFigureOut">
              <a:rPr kumimoji="1" lang="ja-JP" altLang="en-US" smtClean="0"/>
              <a:t>2021/4/22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5C1B5-11EF-FA46-B5F6-D42B680E5B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09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85AC159-7C47-2541-AE02-145C570B0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682" y="3244240"/>
            <a:ext cx="10368769" cy="3732757"/>
          </a:xfrm>
          <a:prstGeom prst="rect">
            <a:avLst/>
          </a:prstGeom>
        </p:spPr>
      </p:pic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EF15B370-E6DE-634C-8C9E-C2CC1EA0F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38712" cy="324424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49EFF7-364A-A546-91C2-E6F79D5112B2}"/>
              </a:ext>
            </a:extLst>
          </p:cNvPr>
          <p:cNvSpPr txBox="1"/>
          <p:nvPr/>
        </p:nvSpPr>
        <p:spPr>
          <a:xfrm>
            <a:off x="368544" y="3792022"/>
            <a:ext cx="75891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5000" dirty="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5</a:t>
            </a:r>
            <a:r>
              <a:rPr kumimoji="1" lang="ja-JP" altLang="en-US" sz="15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月</a:t>
            </a:r>
            <a:r>
              <a:rPr kumimoji="1" lang="en-US" altLang="ja-JP" sz="15000" dirty="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16</a:t>
            </a:r>
            <a:r>
              <a:rPr kumimoji="1" lang="ja-JP" altLang="en-US" sz="15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日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33F7278-6C52-6845-9CD1-360EEF570A22}"/>
              </a:ext>
            </a:extLst>
          </p:cNvPr>
          <p:cNvSpPr txBox="1"/>
          <p:nvPr/>
        </p:nvSpPr>
        <p:spPr>
          <a:xfrm>
            <a:off x="7866055" y="4141122"/>
            <a:ext cx="835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日</a:t>
            </a:r>
            <a:endParaRPr kumimoji="1" lang="en-US" altLang="ja-JP" sz="4000" dirty="0">
              <a:solidFill>
                <a:schemeClr val="bg1"/>
              </a:solidFill>
              <a:latin typeface="HGSSoeiKakugothicUB" panose="020B0900000000000000" pitchFamily="34" charset="-128"/>
              <a:ea typeface="HGSSoeiKakugothicUB" panose="020B0900000000000000" pitchFamily="34" charset="-128"/>
            </a:endParaRPr>
          </a:p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曜</a:t>
            </a:r>
            <a:endParaRPr kumimoji="1" lang="en-US" altLang="ja-JP" sz="4000" dirty="0">
              <a:solidFill>
                <a:schemeClr val="bg1"/>
              </a:solidFill>
              <a:latin typeface="HGSSoeiKakugothicUB" panose="020B0900000000000000" pitchFamily="34" charset="-128"/>
              <a:ea typeface="HGSSoeiKakugothicUB" panose="020B0900000000000000" pitchFamily="34" charset="-128"/>
            </a:endParaRPr>
          </a:p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日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463D0B4-9F4C-7145-A184-CC86D1248777}"/>
              </a:ext>
            </a:extLst>
          </p:cNvPr>
          <p:cNvSpPr txBox="1"/>
          <p:nvPr/>
        </p:nvSpPr>
        <p:spPr>
          <a:xfrm>
            <a:off x="225467" y="3338738"/>
            <a:ext cx="913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コロナ対策しっかりして、開催決定！　</a:t>
            </a:r>
          </a:p>
        </p:txBody>
      </p:sp>
    </p:spTree>
    <p:extLst>
      <p:ext uri="{BB962C8B-B14F-4D97-AF65-F5344CB8AC3E}">
        <p14:creationId xmlns:p14="http://schemas.microsoft.com/office/powerpoint/2010/main" val="3059652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15</Words>
  <Application>Microsoft Macintosh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HGSSoeiKakugothicUB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下宮勇生</dc:creator>
  <cp:lastModifiedBy>下宮勇生</cp:lastModifiedBy>
  <cp:revision>1</cp:revision>
  <dcterms:created xsi:type="dcterms:W3CDTF">2021-04-22T02:36:48Z</dcterms:created>
  <dcterms:modified xsi:type="dcterms:W3CDTF">2021-04-22T02:43:13Z</dcterms:modified>
</cp:coreProperties>
</file>